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1520488" cy="16916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41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94598"/>
  </p:normalViewPr>
  <p:slideViewPr>
    <p:cSldViewPr snapToGrid="0">
      <p:cViewPr varScale="1">
        <p:scale>
          <a:sx n="48" d="100"/>
          <a:sy n="48" d="100"/>
        </p:scale>
        <p:origin x="331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706396-86CA-564C-A2EF-874D52932158}" type="datetimeFigureOut">
              <a:rPr lang="it-IT" smtClean="0"/>
              <a:t>08/01/26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78075" y="1143000"/>
            <a:ext cx="21018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0B57FA-529B-D044-9358-2B3D6F8F05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6017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0B57FA-529B-D044-9358-2B3D6F8F05D2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2077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2768496"/>
            <a:ext cx="9792415" cy="5889413"/>
          </a:xfrm>
        </p:spPr>
        <p:txBody>
          <a:bodyPr anchor="b"/>
          <a:lstStyle>
            <a:lvl1pPr algn="ctr">
              <a:defRPr sz="7559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061" y="8885027"/>
            <a:ext cx="8640366" cy="4084213"/>
          </a:xfrm>
        </p:spPr>
        <p:txBody>
          <a:bodyPr/>
          <a:lstStyle>
            <a:lvl1pPr marL="0" indent="0" algn="ctr">
              <a:buNone/>
              <a:defRPr sz="3024"/>
            </a:lvl1pPr>
            <a:lvl2pPr marL="576026" indent="0" algn="ctr">
              <a:buNone/>
              <a:defRPr sz="2520"/>
            </a:lvl2pPr>
            <a:lvl3pPr marL="1152053" indent="0" algn="ctr">
              <a:buNone/>
              <a:defRPr sz="2268"/>
            </a:lvl3pPr>
            <a:lvl4pPr marL="1728079" indent="0" algn="ctr">
              <a:buNone/>
              <a:defRPr sz="2016"/>
            </a:lvl4pPr>
            <a:lvl5pPr marL="2304105" indent="0" algn="ctr">
              <a:buNone/>
              <a:defRPr sz="2016"/>
            </a:lvl5pPr>
            <a:lvl6pPr marL="2880131" indent="0" algn="ctr">
              <a:buNone/>
              <a:defRPr sz="2016"/>
            </a:lvl6pPr>
            <a:lvl7pPr marL="3456158" indent="0" algn="ctr">
              <a:buNone/>
              <a:defRPr sz="2016"/>
            </a:lvl7pPr>
            <a:lvl8pPr marL="4032184" indent="0" algn="ctr">
              <a:buNone/>
              <a:defRPr sz="2016"/>
            </a:lvl8pPr>
            <a:lvl9pPr marL="4608210" indent="0" algn="ctr">
              <a:buNone/>
              <a:defRPr sz="2016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B92E-7345-6B48-A7F6-9857AC0FDAB9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F833B-3282-0948-82D8-FF1CC1FEE91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053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B92E-7345-6B48-A7F6-9857AC0FDAB9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F833B-3282-0948-82D8-FF1CC1FEE91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077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44350" y="900642"/>
            <a:ext cx="2484105" cy="1433586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92034" y="900642"/>
            <a:ext cx="7308310" cy="1433586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B92E-7345-6B48-A7F6-9857AC0FDAB9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F833B-3282-0948-82D8-FF1CC1FEE91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39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B92E-7345-6B48-A7F6-9857AC0FDAB9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F833B-3282-0948-82D8-FF1CC1FEE91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659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034" y="4217358"/>
            <a:ext cx="9936421" cy="7036751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6034" y="11320679"/>
            <a:ext cx="9936421" cy="3700461"/>
          </a:xfrm>
        </p:spPr>
        <p:txBody>
          <a:bodyPr/>
          <a:lstStyle>
            <a:lvl1pPr marL="0" indent="0">
              <a:buNone/>
              <a:defRPr sz="3024">
                <a:solidFill>
                  <a:schemeClr val="tx1">
                    <a:tint val="82000"/>
                  </a:schemeClr>
                </a:solidFill>
              </a:defRPr>
            </a:lvl1pPr>
            <a:lvl2pPr marL="576026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2pPr>
            <a:lvl3pPr marL="1152053" indent="0">
              <a:buNone/>
              <a:defRPr sz="2268">
                <a:solidFill>
                  <a:schemeClr val="tx1">
                    <a:tint val="82000"/>
                  </a:schemeClr>
                </a:solidFill>
              </a:defRPr>
            </a:lvl3pPr>
            <a:lvl4pPr marL="1728079" indent="0">
              <a:buNone/>
              <a:defRPr sz="2016">
                <a:solidFill>
                  <a:schemeClr val="tx1">
                    <a:tint val="82000"/>
                  </a:schemeClr>
                </a:solidFill>
              </a:defRPr>
            </a:lvl4pPr>
            <a:lvl5pPr marL="2304105" indent="0">
              <a:buNone/>
              <a:defRPr sz="2016">
                <a:solidFill>
                  <a:schemeClr val="tx1">
                    <a:tint val="82000"/>
                  </a:schemeClr>
                </a:solidFill>
              </a:defRPr>
            </a:lvl5pPr>
            <a:lvl6pPr marL="2880131" indent="0">
              <a:buNone/>
              <a:defRPr sz="2016">
                <a:solidFill>
                  <a:schemeClr val="tx1">
                    <a:tint val="82000"/>
                  </a:schemeClr>
                </a:solidFill>
              </a:defRPr>
            </a:lvl6pPr>
            <a:lvl7pPr marL="3456158" indent="0">
              <a:buNone/>
              <a:defRPr sz="2016">
                <a:solidFill>
                  <a:schemeClr val="tx1">
                    <a:tint val="82000"/>
                  </a:schemeClr>
                </a:solidFill>
              </a:defRPr>
            </a:lvl7pPr>
            <a:lvl8pPr marL="4032184" indent="0">
              <a:buNone/>
              <a:defRPr sz="2016">
                <a:solidFill>
                  <a:schemeClr val="tx1">
                    <a:tint val="82000"/>
                  </a:schemeClr>
                </a:solidFill>
              </a:defRPr>
            </a:lvl8pPr>
            <a:lvl9pPr marL="4608210" indent="0">
              <a:buNone/>
              <a:defRPr sz="201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B92E-7345-6B48-A7F6-9857AC0FDAB9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F833B-3282-0948-82D8-FF1CC1FEE91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411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4" y="4503209"/>
            <a:ext cx="4896207" cy="107333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32247" y="4503209"/>
            <a:ext cx="4896207" cy="107333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B92E-7345-6B48-A7F6-9857AC0FDAB9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F833B-3282-0948-82D8-FF1CC1FEE91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663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900645"/>
            <a:ext cx="9936421" cy="326972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3535" y="4146869"/>
            <a:ext cx="4873706" cy="2032316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26" indent="0">
              <a:buNone/>
              <a:defRPr sz="2520" b="1"/>
            </a:lvl2pPr>
            <a:lvl3pPr marL="1152053" indent="0">
              <a:buNone/>
              <a:defRPr sz="2268" b="1"/>
            </a:lvl3pPr>
            <a:lvl4pPr marL="1728079" indent="0">
              <a:buNone/>
              <a:defRPr sz="2016" b="1"/>
            </a:lvl4pPr>
            <a:lvl5pPr marL="2304105" indent="0">
              <a:buNone/>
              <a:defRPr sz="2016" b="1"/>
            </a:lvl5pPr>
            <a:lvl6pPr marL="2880131" indent="0">
              <a:buNone/>
              <a:defRPr sz="2016" b="1"/>
            </a:lvl6pPr>
            <a:lvl7pPr marL="3456158" indent="0">
              <a:buNone/>
              <a:defRPr sz="2016" b="1"/>
            </a:lvl7pPr>
            <a:lvl8pPr marL="4032184" indent="0">
              <a:buNone/>
              <a:defRPr sz="2016" b="1"/>
            </a:lvl8pPr>
            <a:lvl9pPr marL="4608210" indent="0">
              <a:buNone/>
              <a:defRPr sz="2016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3535" y="6179185"/>
            <a:ext cx="4873706" cy="90886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32248" y="4146869"/>
            <a:ext cx="4897708" cy="2032316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26" indent="0">
              <a:buNone/>
              <a:defRPr sz="2520" b="1"/>
            </a:lvl2pPr>
            <a:lvl3pPr marL="1152053" indent="0">
              <a:buNone/>
              <a:defRPr sz="2268" b="1"/>
            </a:lvl3pPr>
            <a:lvl4pPr marL="1728079" indent="0">
              <a:buNone/>
              <a:defRPr sz="2016" b="1"/>
            </a:lvl4pPr>
            <a:lvl5pPr marL="2304105" indent="0">
              <a:buNone/>
              <a:defRPr sz="2016" b="1"/>
            </a:lvl5pPr>
            <a:lvl6pPr marL="2880131" indent="0">
              <a:buNone/>
              <a:defRPr sz="2016" b="1"/>
            </a:lvl6pPr>
            <a:lvl7pPr marL="3456158" indent="0">
              <a:buNone/>
              <a:defRPr sz="2016" b="1"/>
            </a:lvl7pPr>
            <a:lvl8pPr marL="4032184" indent="0">
              <a:buNone/>
              <a:defRPr sz="2016" b="1"/>
            </a:lvl8pPr>
            <a:lvl9pPr marL="4608210" indent="0">
              <a:buNone/>
              <a:defRPr sz="2016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32248" y="6179185"/>
            <a:ext cx="4897708" cy="90886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B92E-7345-6B48-A7F6-9857AC0FDAB9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F833B-3282-0948-82D8-FF1CC1FEE91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860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B92E-7345-6B48-A7F6-9857AC0FDAB9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F833B-3282-0948-82D8-FF1CC1FEE91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10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B92E-7345-6B48-A7F6-9857AC0FDAB9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F833B-3282-0948-82D8-FF1CC1FEE91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085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1127760"/>
            <a:ext cx="3715657" cy="3947160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7708" y="2435652"/>
            <a:ext cx="5832247" cy="12021608"/>
          </a:xfrm>
        </p:spPr>
        <p:txBody>
          <a:bodyPr/>
          <a:lstStyle>
            <a:lvl1pPr>
              <a:defRPr sz="4032"/>
            </a:lvl1pPr>
            <a:lvl2pPr>
              <a:defRPr sz="3528"/>
            </a:lvl2pPr>
            <a:lvl3pPr>
              <a:defRPr sz="3024"/>
            </a:lvl3pPr>
            <a:lvl4pPr>
              <a:defRPr sz="2520"/>
            </a:lvl4pPr>
            <a:lvl5pPr>
              <a:defRPr sz="2520"/>
            </a:lvl5pPr>
            <a:lvl6pPr>
              <a:defRPr sz="2520"/>
            </a:lvl6pPr>
            <a:lvl7pPr>
              <a:defRPr sz="2520"/>
            </a:lvl7pPr>
            <a:lvl8pPr>
              <a:defRPr sz="2520"/>
            </a:lvl8pPr>
            <a:lvl9pPr>
              <a:defRPr sz="252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3534" y="5074920"/>
            <a:ext cx="3715657" cy="9401917"/>
          </a:xfrm>
        </p:spPr>
        <p:txBody>
          <a:bodyPr/>
          <a:lstStyle>
            <a:lvl1pPr marL="0" indent="0">
              <a:buNone/>
              <a:defRPr sz="2016"/>
            </a:lvl1pPr>
            <a:lvl2pPr marL="576026" indent="0">
              <a:buNone/>
              <a:defRPr sz="1764"/>
            </a:lvl2pPr>
            <a:lvl3pPr marL="1152053" indent="0">
              <a:buNone/>
              <a:defRPr sz="1512"/>
            </a:lvl3pPr>
            <a:lvl4pPr marL="1728079" indent="0">
              <a:buNone/>
              <a:defRPr sz="1260"/>
            </a:lvl4pPr>
            <a:lvl5pPr marL="2304105" indent="0">
              <a:buNone/>
              <a:defRPr sz="1260"/>
            </a:lvl5pPr>
            <a:lvl6pPr marL="2880131" indent="0">
              <a:buNone/>
              <a:defRPr sz="1260"/>
            </a:lvl6pPr>
            <a:lvl7pPr marL="3456158" indent="0">
              <a:buNone/>
              <a:defRPr sz="1260"/>
            </a:lvl7pPr>
            <a:lvl8pPr marL="4032184" indent="0">
              <a:buNone/>
              <a:defRPr sz="1260"/>
            </a:lvl8pPr>
            <a:lvl9pPr marL="4608210" indent="0">
              <a:buNone/>
              <a:defRPr sz="126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B92E-7345-6B48-A7F6-9857AC0FDAB9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F833B-3282-0948-82D8-FF1CC1FEE91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333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1127760"/>
            <a:ext cx="3715657" cy="3947160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97708" y="2435652"/>
            <a:ext cx="5832247" cy="12021608"/>
          </a:xfrm>
        </p:spPr>
        <p:txBody>
          <a:bodyPr anchor="t"/>
          <a:lstStyle>
            <a:lvl1pPr marL="0" indent="0">
              <a:buNone/>
              <a:defRPr sz="4032"/>
            </a:lvl1pPr>
            <a:lvl2pPr marL="576026" indent="0">
              <a:buNone/>
              <a:defRPr sz="3528"/>
            </a:lvl2pPr>
            <a:lvl3pPr marL="1152053" indent="0">
              <a:buNone/>
              <a:defRPr sz="3024"/>
            </a:lvl3pPr>
            <a:lvl4pPr marL="1728079" indent="0">
              <a:buNone/>
              <a:defRPr sz="2520"/>
            </a:lvl4pPr>
            <a:lvl5pPr marL="2304105" indent="0">
              <a:buNone/>
              <a:defRPr sz="2520"/>
            </a:lvl5pPr>
            <a:lvl6pPr marL="2880131" indent="0">
              <a:buNone/>
              <a:defRPr sz="2520"/>
            </a:lvl6pPr>
            <a:lvl7pPr marL="3456158" indent="0">
              <a:buNone/>
              <a:defRPr sz="2520"/>
            </a:lvl7pPr>
            <a:lvl8pPr marL="4032184" indent="0">
              <a:buNone/>
              <a:defRPr sz="2520"/>
            </a:lvl8pPr>
            <a:lvl9pPr marL="4608210" indent="0">
              <a:buNone/>
              <a:defRPr sz="252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3534" y="5074920"/>
            <a:ext cx="3715657" cy="9401917"/>
          </a:xfrm>
        </p:spPr>
        <p:txBody>
          <a:bodyPr/>
          <a:lstStyle>
            <a:lvl1pPr marL="0" indent="0">
              <a:buNone/>
              <a:defRPr sz="2016"/>
            </a:lvl1pPr>
            <a:lvl2pPr marL="576026" indent="0">
              <a:buNone/>
              <a:defRPr sz="1764"/>
            </a:lvl2pPr>
            <a:lvl3pPr marL="1152053" indent="0">
              <a:buNone/>
              <a:defRPr sz="1512"/>
            </a:lvl3pPr>
            <a:lvl4pPr marL="1728079" indent="0">
              <a:buNone/>
              <a:defRPr sz="1260"/>
            </a:lvl4pPr>
            <a:lvl5pPr marL="2304105" indent="0">
              <a:buNone/>
              <a:defRPr sz="1260"/>
            </a:lvl5pPr>
            <a:lvl6pPr marL="2880131" indent="0">
              <a:buNone/>
              <a:defRPr sz="1260"/>
            </a:lvl6pPr>
            <a:lvl7pPr marL="3456158" indent="0">
              <a:buNone/>
              <a:defRPr sz="1260"/>
            </a:lvl7pPr>
            <a:lvl8pPr marL="4032184" indent="0">
              <a:buNone/>
              <a:defRPr sz="1260"/>
            </a:lvl8pPr>
            <a:lvl9pPr marL="4608210" indent="0">
              <a:buNone/>
              <a:defRPr sz="126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B92E-7345-6B48-A7F6-9857AC0FDAB9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F833B-3282-0948-82D8-FF1CC1FEE91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636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034" y="900645"/>
            <a:ext cx="9936421" cy="32697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034" y="4503209"/>
            <a:ext cx="9936421" cy="10733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2033" y="15679000"/>
            <a:ext cx="2592110" cy="9006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1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40B92E-7345-6B48-A7F6-9857AC0FDAB9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16162" y="15679000"/>
            <a:ext cx="3888165" cy="9006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1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15679000"/>
            <a:ext cx="2592110" cy="9006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1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9F833B-3282-0948-82D8-FF1CC1FEE91D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23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152053" rtl="0" eaLnBrk="1" latinLnBrk="0" hangingPunct="1">
        <a:lnSpc>
          <a:spcPct val="90000"/>
        </a:lnSpc>
        <a:spcBef>
          <a:spcPct val="0"/>
        </a:spcBef>
        <a:buNone/>
        <a:defRPr sz="55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13" indent="-288013" algn="l" defTabSz="1152053" rtl="0" eaLnBrk="1" latinLnBrk="0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1pPr>
      <a:lvl2pPr marL="864039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+mn-lt"/>
          <a:ea typeface="+mn-ea"/>
          <a:cs typeface="+mn-cs"/>
        </a:defRPr>
      </a:lvl2pPr>
      <a:lvl3pPr marL="1440066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2016092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592118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3168145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744171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320197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896223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1pPr>
      <a:lvl2pPr marL="576026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152053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3pPr>
      <a:lvl4pPr marL="1728079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304105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2880131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456158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032184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608210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>
            <a:extLst>
              <a:ext uri="{FF2B5EF4-FFF2-40B4-BE49-F238E27FC236}">
                <a16:creationId xmlns:a16="http://schemas.microsoft.com/office/drawing/2014/main" id="{EC4BD3A3-21E7-831D-3918-0B357CB15844}"/>
              </a:ext>
            </a:extLst>
          </p:cNvPr>
          <p:cNvSpPr/>
          <p:nvPr/>
        </p:nvSpPr>
        <p:spPr>
          <a:xfrm>
            <a:off x="518191" y="6648642"/>
            <a:ext cx="10458604" cy="9751564"/>
          </a:xfrm>
          <a:prstGeom prst="rect">
            <a:avLst/>
          </a:prstGeom>
          <a:solidFill>
            <a:srgbClr val="D141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it-IT" altLang="it-IT" dirty="0">
              <a:solidFill>
                <a:srgbClr val="002060"/>
              </a:solidFill>
            </a:endParaRPr>
          </a:p>
          <a:p>
            <a:pPr>
              <a:defRPr/>
            </a:pPr>
            <a:endParaRPr lang="it-IT" altLang="it-IT" dirty="0">
              <a:solidFill>
                <a:srgbClr val="002060"/>
              </a:solidFill>
            </a:endParaRPr>
          </a:p>
          <a:p>
            <a:pPr>
              <a:defRPr/>
            </a:pPr>
            <a:endParaRPr lang="it-IT" altLang="it-IT" dirty="0">
              <a:solidFill>
                <a:srgbClr val="002060"/>
              </a:solidFill>
            </a:endParaRPr>
          </a:p>
          <a:p>
            <a:pPr>
              <a:defRPr/>
            </a:pPr>
            <a:endParaRPr lang="it-IT" altLang="it-IT" dirty="0">
              <a:solidFill>
                <a:srgbClr val="002060"/>
              </a:solidFill>
            </a:endParaRPr>
          </a:p>
          <a:p>
            <a:pPr>
              <a:defRPr/>
            </a:pPr>
            <a:endParaRPr lang="it-IT" altLang="it-IT" dirty="0">
              <a:solidFill>
                <a:srgbClr val="002060"/>
              </a:solidFill>
            </a:endParaRPr>
          </a:p>
          <a:p>
            <a:pPr>
              <a:defRPr/>
            </a:pPr>
            <a:endParaRPr lang="it-IT" altLang="it-IT" dirty="0">
              <a:solidFill>
                <a:srgbClr val="002060"/>
              </a:solidFill>
            </a:endParaRPr>
          </a:p>
          <a:p>
            <a:pPr>
              <a:defRPr/>
            </a:pPr>
            <a:endParaRPr lang="it-IT" altLang="it-IT" dirty="0">
              <a:solidFill>
                <a:srgbClr val="002060"/>
              </a:solidFill>
            </a:endParaRPr>
          </a:p>
          <a:p>
            <a:pPr>
              <a:defRPr/>
            </a:pPr>
            <a:endParaRPr lang="it-IT" altLang="it-IT" dirty="0">
              <a:solidFill>
                <a:srgbClr val="002060"/>
              </a:solidFill>
            </a:endParaRPr>
          </a:p>
          <a:p>
            <a:pPr>
              <a:defRPr/>
            </a:pPr>
            <a:endParaRPr lang="it-IT" altLang="it-IT" dirty="0">
              <a:solidFill>
                <a:srgbClr val="002060"/>
              </a:solidFill>
            </a:endParaRPr>
          </a:p>
          <a:p>
            <a:pPr>
              <a:defRPr/>
            </a:pPr>
            <a:endParaRPr lang="it-IT" altLang="it-IT" dirty="0">
              <a:solidFill>
                <a:srgbClr val="002060"/>
              </a:solidFill>
            </a:endParaRPr>
          </a:p>
          <a:p>
            <a:pPr>
              <a:defRPr/>
            </a:pPr>
            <a:endParaRPr lang="it-IT" altLang="it-IT" dirty="0">
              <a:solidFill>
                <a:srgbClr val="002060"/>
              </a:solidFill>
            </a:endParaRPr>
          </a:p>
          <a:p>
            <a:pPr>
              <a:defRPr/>
            </a:pPr>
            <a:endParaRPr lang="it-IT" altLang="it-IT" dirty="0">
              <a:solidFill>
                <a:srgbClr val="002060"/>
              </a:solidFill>
            </a:endParaRPr>
          </a:p>
          <a:p>
            <a:pPr algn="ctr">
              <a:defRPr/>
            </a:pPr>
            <a:endParaRPr lang="it-IT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A7FA4426-D981-1276-21B2-F37DC31CBA1D}"/>
              </a:ext>
            </a:extLst>
          </p:cNvPr>
          <p:cNvSpPr/>
          <p:nvPr/>
        </p:nvSpPr>
        <p:spPr>
          <a:xfrm>
            <a:off x="530942" y="560439"/>
            <a:ext cx="10471355" cy="15839767"/>
          </a:xfrm>
          <a:prstGeom prst="rect">
            <a:avLst/>
          </a:prstGeom>
          <a:noFill/>
          <a:ln w="76200">
            <a:solidFill>
              <a:srgbClr val="D1412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07211410-CD44-52C7-40CF-D1FD9A30FF16}"/>
              </a:ext>
            </a:extLst>
          </p:cNvPr>
          <p:cNvSpPr txBox="1">
            <a:spLocks/>
          </p:cNvSpPr>
          <p:nvPr/>
        </p:nvSpPr>
        <p:spPr>
          <a:xfrm>
            <a:off x="1232674" y="2688979"/>
            <a:ext cx="9029638" cy="1490152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ctr" defTabSz="115205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55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100"/>
              </a:spcBef>
            </a:pPr>
            <a:r>
              <a:rPr lang="it-IT" sz="4800" dirty="0">
                <a:latin typeface="Arial" panose="020B0604020202020204" pitchFamily="34" charset="0"/>
                <a:cs typeface="Arial" panose="020B0604020202020204" pitchFamily="34" charset="0"/>
              </a:rPr>
              <a:t>Lunedì</a:t>
            </a:r>
            <a:r>
              <a:rPr lang="it-IT" sz="4800" spc="-95" dirty="0">
                <a:latin typeface="Arial" panose="020B0604020202020204" pitchFamily="34" charset="0"/>
                <a:cs typeface="Arial" panose="020B0604020202020204" pitchFamily="34" charset="0"/>
              </a:rPr>
              <a:t> 19</a:t>
            </a:r>
            <a:r>
              <a:rPr lang="it-IT" sz="4800" spc="-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800" dirty="0">
                <a:latin typeface="Arial" panose="020B0604020202020204" pitchFamily="34" charset="0"/>
                <a:cs typeface="Arial" panose="020B0604020202020204" pitchFamily="34" charset="0"/>
              </a:rPr>
              <a:t>gennaio</a:t>
            </a:r>
            <a:r>
              <a:rPr lang="it-IT" sz="4800" spc="-9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800" spc="-20" dirty="0"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</a:p>
          <a:p>
            <a:pPr>
              <a:lnSpc>
                <a:spcPct val="100000"/>
              </a:lnSpc>
              <a:spcBef>
                <a:spcPts val="45"/>
              </a:spcBef>
            </a:pPr>
            <a:r>
              <a:rPr lang="it-IT" sz="4800" dirty="0">
                <a:latin typeface="Arial" panose="020B0604020202020204" pitchFamily="34" charset="0"/>
                <a:cs typeface="Arial" panose="020B0604020202020204" pitchFamily="34" charset="0"/>
              </a:rPr>
              <a:t>ore</a:t>
            </a:r>
            <a:r>
              <a:rPr lang="it-IT" sz="480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4800" spc="-10" dirty="0">
                <a:latin typeface="Arial" panose="020B0604020202020204" pitchFamily="34" charset="0"/>
                <a:cs typeface="Arial" panose="020B0604020202020204" pitchFamily="34" charset="0"/>
              </a:rPr>
              <a:t>15:00</a:t>
            </a: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DD85F3B0-721C-5761-A672-3E6E49B1FD26}"/>
              </a:ext>
            </a:extLst>
          </p:cNvPr>
          <p:cNvSpPr txBox="1"/>
          <p:nvPr/>
        </p:nvSpPr>
        <p:spPr>
          <a:xfrm>
            <a:off x="556444" y="4357802"/>
            <a:ext cx="10458604" cy="27135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3325"/>
              </a:lnSpc>
              <a:spcBef>
                <a:spcPts val="100"/>
              </a:spcBef>
            </a:pPr>
            <a:r>
              <a:rPr sz="2800" b="1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Aula</a:t>
            </a:r>
            <a:r>
              <a:rPr sz="2800" b="1" spc="-45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b="1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sz="2800" b="1" spc="-45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b="1" spc="-10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della Facoltà di Medicina e Chirurgia</a:t>
            </a:r>
            <a:endParaRPr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3325"/>
              </a:lnSpc>
            </a:pPr>
            <a:r>
              <a:rPr sz="2800" b="1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</a:t>
            </a:r>
            <a:r>
              <a:rPr sz="2800" b="1" spc="-55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</a:t>
            </a:r>
            <a:r>
              <a:rPr sz="2800" b="1" spc="-50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b="1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Pozzo</a:t>
            </a:r>
            <a:r>
              <a:rPr sz="2800" b="1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sz="2800" b="1" spc="-60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b="1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71</a:t>
            </a:r>
            <a:r>
              <a:rPr sz="2800" b="1" spc="-45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sz="2800" b="1" spc="-50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spc="-10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Modena</a:t>
            </a:r>
            <a:endParaRPr lang="it-IT" sz="2800" b="1" spc="-10" dirty="0">
              <a:solidFill>
                <a:srgbClr val="6366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3325"/>
              </a:lnSpc>
            </a:pPr>
            <a:endParaRPr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ts val="215"/>
              </a:spcBef>
            </a:pPr>
            <a:r>
              <a:rPr sz="2800" b="1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Dottorato</a:t>
            </a:r>
            <a:r>
              <a:rPr sz="2800" b="1" spc="-65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sz="2800" b="1" spc="-60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Ricerca</a:t>
            </a:r>
            <a:r>
              <a:rPr sz="2800" b="1" spc="-65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800" b="1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sz="2800" b="1" spc="-65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800" b="1" i="1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and </a:t>
            </a:r>
            <a:r>
              <a:rPr lang="it-IT" sz="2800" b="1" i="1" dirty="0" err="1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Experimental</a:t>
            </a:r>
            <a:r>
              <a:rPr lang="it-IT" sz="2800" b="1" i="1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Medicine</a:t>
            </a:r>
          </a:p>
          <a:p>
            <a:pPr algn="ctr">
              <a:lnSpc>
                <a:spcPct val="100000"/>
              </a:lnSpc>
              <a:spcBef>
                <a:spcPts val="215"/>
              </a:spcBef>
            </a:pPr>
            <a:r>
              <a:rPr lang="it-IT" sz="2800" b="1" i="1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Coordinatore Prof Giuseppe Boriani</a:t>
            </a:r>
            <a:endParaRPr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spcBef>
                <a:spcPts val="1440"/>
              </a:spcBef>
            </a:pPr>
            <a:r>
              <a:rPr lang="it-IT" sz="2200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1D65E84D-A4C3-F34F-DC25-507152BF1CF4}"/>
              </a:ext>
            </a:extLst>
          </p:cNvPr>
          <p:cNvSpPr txBox="1"/>
          <p:nvPr/>
        </p:nvSpPr>
        <p:spPr>
          <a:xfrm>
            <a:off x="6136528" y="1080035"/>
            <a:ext cx="4594225" cy="738985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532130" marR="5080" indent="-520065">
              <a:lnSpc>
                <a:spcPct val="102699"/>
              </a:lnSpc>
              <a:spcBef>
                <a:spcPts val="25"/>
              </a:spcBef>
            </a:pPr>
            <a:r>
              <a:rPr lang="it-IT" sz="2400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Dottorato di Ricerca in Clinical and </a:t>
            </a:r>
            <a:r>
              <a:rPr lang="it-IT" sz="2400" dirty="0" err="1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Experimental</a:t>
            </a:r>
            <a:r>
              <a:rPr lang="it-IT" sz="2400" dirty="0">
                <a:solidFill>
                  <a:srgbClr val="6366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Medicine </a:t>
            </a: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5">
            <a:extLst>
              <a:ext uri="{FF2B5EF4-FFF2-40B4-BE49-F238E27FC236}">
                <a16:creationId xmlns:a16="http://schemas.microsoft.com/office/drawing/2014/main" id="{4A35FE32-A83B-DC12-85FD-F2A3EA5D4D12}"/>
              </a:ext>
            </a:extLst>
          </p:cNvPr>
          <p:cNvSpPr txBox="1"/>
          <p:nvPr/>
        </p:nvSpPr>
        <p:spPr>
          <a:xfrm>
            <a:off x="792658" y="6827313"/>
            <a:ext cx="9964989" cy="9325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6195" algn="ctr">
              <a:lnSpc>
                <a:spcPct val="100000"/>
              </a:lnSpc>
              <a:spcBef>
                <a:spcPts val="100"/>
              </a:spcBef>
            </a:pPr>
            <a:r>
              <a:rPr lang="it-IT" sz="3600" b="1" dirty="0">
                <a:solidFill>
                  <a:srgbClr val="FFFFFF"/>
                </a:solidFill>
                <a:latin typeface="Arial"/>
                <a:cs typeface="Arial"/>
              </a:rPr>
              <a:t>Seminario </a:t>
            </a:r>
          </a:p>
          <a:p>
            <a:pPr marR="36195" algn="ctr">
              <a:lnSpc>
                <a:spcPct val="100000"/>
              </a:lnSpc>
              <a:spcBef>
                <a:spcPts val="100"/>
              </a:spcBef>
            </a:pPr>
            <a:r>
              <a:rPr lang="it-IT" sz="3600" b="1" dirty="0">
                <a:solidFill>
                  <a:srgbClr val="FFFFFF"/>
                </a:solidFill>
                <a:latin typeface="Arial"/>
                <a:cs typeface="Arial"/>
              </a:rPr>
              <a:t>«Intelligenza artificiale e ricerca biomedica: stato attuale e prospettive»</a:t>
            </a:r>
          </a:p>
          <a:p>
            <a:pPr marR="36195">
              <a:lnSpc>
                <a:spcPct val="100000"/>
              </a:lnSpc>
              <a:spcBef>
                <a:spcPts val="100"/>
              </a:spcBef>
            </a:pPr>
            <a:endParaRPr lang="it-IT" sz="3200" b="1" dirty="0">
              <a:solidFill>
                <a:srgbClr val="FFFFFF"/>
              </a:solidFill>
              <a:latin typeface="Arial"/>
              <a:cs typeface="Arial"/>
            </a:endParaRPr>
          </a:p>
          <a:p>
            <a:pPr marR="36195">
              <a:lnSpc>
                <a:spcPct val="100000"/>
              </a:lnSpc>
              <a:spcBef>
                <a:spcPts val="100"/>
              </a:spcBef>
            </a:pPr>
            <a:r>
              <a:rPr lang="it-IT" sz="3200" dirty="0">
                <a:solidFill>
                  <a:srgbClr val="FFFFFF"/>
                </a:solidFill>
                <a:latin typeface="Arial"/>
                <a:cs typeface="Arial"/>
              </a:rPr>
              <a:t>Introduzione  </a:t>
            </a:r>
            <a:r>
              <a:rPr lang="it-IT" sz="3200" b="1" dirty="0">
                <a:solidFill>
                  <a:srgbClr val="FFFFFF"/>
                </a:solidFill>
                <a:latin typeface="Arial"/>
                <a:cs typeface="Arial"/>
              </a:rPr>
              <a:t>Franco Zambonelli  Vice-Rettore</a:t>
            </a:r>
          </a:p>
          <a:p>
            <a:pPr marR="36195">
              <a:lnSpc>
                <a:spcPct val="100000"/>
              </a:lnSpc>
              <a:spcBef>
                <a:spcPts val="100"/>
              </a:spcBef>
            </a:pPr>
            <a:endParaRPr lang="it-IT" sz="3200" b="1" dirty="0">
              <a:solidFill>
                <a:srgbClr val="FFFFFF"/>
              </a:solidFill>
              <a:latin typeface="Arial"/>
              <a:cs typeface="Arial"/>
            </a:endParaRPr>
          </a:p>
          <a:p>
            <a:pPr marR="36195">
              <a:spcBef>
                <a:spcPts val="100"/>
              </a:spcBef>
            </a:pPr>
            <a:r>
              <a:rPr lang="it-IT" sz="3200" i="1" dirty="0">
                <a:solidFill>
                  <a:srgbClr val="FFFFFF"/>
                </a:solidFill>
                <a:latin typeface="Arial"/>
                <a:cs typeface="Arial"/>
              </a:rPr>
              <a:t>Intelligenza artificiale: prospettive in campo di ricerca nel </a:t>
            </a:r>
            <a:r>
              <a:rPr lang="it-IT" sz="3200" i="1" dirty="0" err="1">
                <a:solidFill>
                  <a:srgbClr val="FFFFFF"/>
                </a:solidFill>
                <a:latin typeface="Arial"/>
                <a:cs typeface="Arial"/>
              </a:rPr>
              <a:t>medical</a:t>
            </a:r>
            <a:r>
              <a:rPr lang="it-IT" sz="3200" i="1" dirty="0">
                <a:solidFill>
                  <a:srgbClr val="FFFFFF"/>
                </a:solidFill>
                <a:latin typeface="Arial"/>
                <a:cs typeface="Arial"/>
              </a:rPr>
              <a:t> imaging       </a:t>
            </a:r>
            <a:r>
              <a:rPr lang="it-IT" sz="3200" b="1" dirty="0">
                <a:solidFill>
                  <a:srgbClr val="FFFFFF"/>
                </a:solidFill>
                <a:latin typeface="Arial"/>
                <a:cs typeface="Arial"/>
              </a:rPr>
              <a:t>Federico Bolelli </a:t>
            </a:r>
          </a:p>
          <a:p>
            <a:pPr marR="36195">
              <a:lnSpc>
                <a:spcPct val="100000"/>
              </a:lnSpc>
              <a:spcBef>
                <a:spcPts val="100"/>
              </a:spcBef>
            </a:pPr>
            <a:endParaRPr lang="it-IT" sz="3200" b="1" dirty="0">
              <a:solidFill>
                <a:srgbClr val="FFFFFF"/>
              </a:solidFill>
              <a:latin typeface="Arial"/>
              <a:cs typeface="Arial"/>
            </a:endParaRPr>
          </a:p>
          <a:p>
            <a:pPr marR="36195">
              <a:spcBef>
                <a:spcPts val="100"/>
              </a:spcBef>
            </a:pPr>
            <a:r>
              <a:rPr lang="it-IT" sz="3200" i="1" dirty="0">
                <a:solidFill>
                  <a:srgbClr val="FFFFFF"/>
                </a:solidFill>
                <a:latin typeface="Arial"/>
                <a:cs typeface="Arial"/>
              </a:rPr>
              <a:t>Intelligenza artificiale: prospettive in campo di </a:t>
            </a:r>
            <a:r>
              <a:rPr lang="it-IT" sz="3200" i="1" dirty="0" err="1">
                <a:solidFill>
                  <a:srgbClr val="FFFFFF"/>
                </a:solidFill>
                <a:latin typeface="Arial"/>
                <a:cs typeface="Arial"/>
              </a:rPr>
              <a:t>decision</a:t>
            </a:r>
            <a:r>
              <a:rPr lang="it-IT" sz="3200" i="1" dirty="0">
                <a:solidFill>
                  <a:srgbClr val="FFFFFF"/>
                </a:solidFill>
                <a:latin typeface="Arial"/>
                <a:cs typeface="Arial"/>
              </a:rPr>
              <a:t>- making e ricerca clinica       </a:t>
            </a:r>
            <a:r>
              <a:rPr lang="it-IT" sz="3200" b="1" dirty="0">
                <a:solidFill>
                  <a:srgbClr val="FFFFFF"/>
                </a:solidFill>
                <a:latin typeface="Arial"/>
                <a:cs typeface="Arial"/>
              </a:rPr>
              <a:t>Giuseppe Boriani</a:t>
            </a:r>
          </a:p>
          <a:p>
            <a:pPr marR="36195">
              <a:spcBef>
                <a:spcPts val="100"/>
              </a:spcBef>
            </a:pPr>
            <a:endParaRPr lang="it-IT" sz="3200" b="1" dirty="0">
              <a:solidFill>
                <a:srgbClr val="FFFFFF"/>
              </a:solidFill>
              <a:latin typeface="Arial"/>
              <a:cs typeface="Arial"/>
            </a:endParaRPr>
          </a:p>
          <a:p>
            <a:pPr marR="36195">
              <a:spcBef>
                <a:spcPts val="100"/>
              </a:spcBef>
            </a:pPr>
            <a:r>
              <a:rPr lang="it-IT" sz="3200" dirty="0">
                <a:solidFill>
                  <a:srgbClr val="FFFFFF"/>
                </a:solidFill>
                <a:latin typeface="Arial"/>
                <a:cs typeface="Arial"/>
              </a:rPr>
              <a:t>Intelligenza artificiale e bioinformatica:  applicazioni in campo medico        </a:t>
            </a:r>
            <a:r>
              <a:rPr lang="it-IT" sz="3200" b="1" dirty="0">
                <a:solidFill>
                  <a:srgbClr val="FFFFFF"/>
                </a:solidFill>
                <a:latin typeface="Arial"/>
                <a:cs typeface="Arial"/>
              </a:rPr>
              <a:t>Elisa Ficarra</a:t>
            </a:r>
          </a:p>
          <a:p>
            <a:pPr marR="36195" algn="ctr">
              <a:lnSpc>
                <a:spcPct val="100000"/>
              </a:lnSpc>
              <a:spcBef>
                <a:spcPts val="100"/>
              </a:spcBef>
            </a:pPr>
            <a:endParaRPr lang="it-IT" sz="3200" b="1" dirty="0">
              <a:solidFill>
                <a:srgbClr val="FFFFFF"/>
              </a:solidFill>
              <a:latin typeface="Arial"/>
              <a:cs typeface="Arial"/>
            </a:endParaRPr>
          </a:p>
          <a:p>
            <a:pPr marR="36195">
              <a:lnSpc>
                <a:spcPct val="100000"/>
              </a:lnSpc>
              <a:spcBef>
                <a:spcPts val="100"/>
              </a:spcBef>
            </a:pPr>
            <a:r>
              <a:rPr lang="it-IT" sz="3200" i="1" dirty="0">
                <a:solidFill>
                  <a:srgbClr val="FFFFFF"/>
                </a:solidFill>
                <a:latin typeface="Arial"/>
                <a:cs typeface="Arial"/>
              </a:rPr>
              <a:t>Intelligenza artificiale e Ricerca: Mission e vision di UNIMORE          </a:t>
            </a:r>
            <a:r>
              <a:rPr lang="it-IT" sz="3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Rita Cucchiara</a:t>
            </a:r>
            <a:r>
              <a:rPr lang="it-IT" sz="32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it-IT" sz="3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Rettrice  </a:t>
            </a:r>
            <a:endParaRPr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6040" marR="104139" indent="635" algn="ctr">
              <a:lnSpc>
                <a:spcPct val="100000"/>
              </a:lnSpc>
            </a:pPr>
            <a:endParaRPr sz="4000" dirty="0">
              <a:latin typeface="Arial"/>
              <a:cs typeface="Arial"/>
            </a:endParaRPr>
          </a:p>
        </p:txBody>
      </p:sp>
      <p:pic>
        <p:nvPicPr>
          <p:cNvPr id="11" name="Immagine 10" descr="Immagine che contiene testo, Carattere, logo, mammifero&#10;&#10;Descrizione generata automaticamente">
            <a:extLst>
              <a:ext uri="{FF2B5EF4-FFF2-40B4-BE49-F238E27FC236}">
                <a16:creationId xmlns:a16="http://schemas.microsoft.com/office/drawing/2014/main" id="{0EE7958E-AF39-3A51-893E-F00C2FE3DC27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alphaModFix amt="5000"/>
          </a:blip>
          <a:srcRect b="15725"/>
          <a:stretch/>
        </p:blipFill>
        <p:spPr>
          <a:xfrm>
            <a:off x="13415191" y="10517429"/>
            <a:ext cx="5468947" cy="4608954"/>
          </a:xfrm>
          <a:prstGeom prst="rect">
            <a:avLst/>
          </a:prstGeom>
        </p:spPr>
      </p:pic>
      <p:pic>
        <p:nvPicPr>
          <p:cNvPr id="13" name="Immagine 12" descr="Immagine che contiene testo, mammifero, Carattere, cavallo&#10;&#10;Descrizione generata automaticamente">
            <a:extLst>
              <a:ext uri="{FF2B5EF4-FFF2-40B4-BE49-F238E27FC236}">
                <a16:creationId xmlns:a16="http://schemas.microsoft.com/office/drawing/2014/main" id="{AC49B282-EC02-7963-681B-5E824911E6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2658" y="791101"/>
            <a:ext cx="4780601" cy="1719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5633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</TotalTime>
  <Words>111</Words>
  <Application>Microsoft Macintosh PowerPoint</Application>
  <PresentationFormat>Personalizzato</PresentationFormat>
  <Paragraphs>33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Marta Mantovani</dc:creator>
  <cp:lastModifiedBy>Giuseppe BORIANI</cp:lastModifiedBy>
  <cp:revision>12</cp:revision>
  <dcterms:created xsi:type="dcterms:W3CDTF">2025-12-23T09:34:56Z</dcterms:created>
  <dcterms:modified xsi:type="dcterms:W3CDTF">2026-01-08T16:37:32Z</dcterms:modified>
</cp:coreProperties>
</file>